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sldIdLst>
    <p:sldId id="256" r:id="rId2"/>
    <p:sldId id="257" r:id="rId3"/>
    <p:sldId id="262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6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80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20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0448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07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84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3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2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71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4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4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2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4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51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68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75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559766-9B7C-43F6-A19D-C5AFBFD79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34" b="172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78C63-72C9-F447-B836-FB3F8C64C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40"/>
            <a:ext cx="7219954" cy="71966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Predicting Terrorist Behavior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5255F-CBD8-7E40-9BB9-F97B7F119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105455"/>
            <a:ext cx="7219954" cy="17882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Jayden </a:t>
            </a:r>
            <a:r>
              <a:rPr lang="en-US" dirty="0" err="1"/>
              <a:t>Carr</a:t>
            </a:r>
            <a:endParaRPr lang="en-US" dirty="0"/>
          </a:p>
          <a:p>
            <a:r>
              <a:rPr lang="en-US" dirty="0"/>
              <a:t>Phil </a:t>
            </a:r>
            <a:r>
              <a:rPr lang="en-US" dirty="0" err="1"/>
              <a:t>Ramontal</a:t>
            </a:r>
            <a:endParaRPr lang="en-US" dirty="0"/>
          </a:p>
          <a:p>
            <a:r>
              <a:rPr lang="en-US" dirty="0"/>
              <a:t>Damian </a:t>
            </a:r>
            <a:r>
              <a:rPr lang="en-US" dirty="0" err="1"/>
              <a:t>Echevest</a:t>
            </a:r>
            <a:endParaRPr lang="en-US" dirty="0"/>
          </a:p>
          <a:p>
            <a:r>
              <a:rPr lang="en-US" dirty="0"/>
              <a:t>CIS543. Programming for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3215989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BDD110-869E-4A8C-9250-C7AE5C84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2" y="-2"/>
            <a:ext cx="6088698" cy="6858002"/>
          </a:xfrm>
          <a:custGeom>
            <a:avLst/>
            <a:gdLst>
              <a:gd name="connsiteX0" fmla="*/ 0 w 6088698"/>
              <a:gd name="connsiteY0" fmla="*/ 0 h 6858002"/>
              <a:gd name="connsiteX1" fmla="*/ 2610464 w 6088698"/>
              <a:gd name="connsiteY1" fmla="*/ 0 h 6858002"/>
              <a:gd name="connsiteX2" fmla="*/ 2610464 w 6088698"/>
              <a:gd name="connsiteY2" fmla="*/ 3 h 6858002"/>
              <a:gd name="connsiteX3" fmla="*/ 5749313 w 6088698"/>
              <a:gd name="connsiteY3" fmla="*/ 3 h 6858002"/>
              <a:gd name="connsiteX4" fmla="*/ 5749313 w 6088698"/>
              <a:gd name="connsiteY4" fmla="*/ 4 h 6858002"/>
              <a:gd name="connsiteX5" fmla="*/ 5740011 w 6088698"/>
              <a:gd name="connsiteY5" fmla="*/ 4 h 6858002"/>
              <a:gd name="connsiteX6" fmla="*/ 5748114 w 6088698"/>
              <a:gd name="connsiteY6" fmla="*/ 40466 h 6858002"/>
              <a:gd name="connsiteX7" fmla="*/ 5771963 w 6088698"/>
              <a:gd name="connsiteY7" fmla="*/ 159110 h 6858002"/>
              <a:gd name="connsiteX8" fmla="*/ 5788633 w 6088698"/>
              <a:gd name="connsiteY8" fmla="*/ 245521 h 6858002"/>
              <a:gd name="connsiteX9" fmla="*/ 5806229 w 6088698"/>
              <a:gd name="connsiteY9" fmla="*/ 348391 h 6858002"/>
              <a:gd name="connsiteX10" fmla="*/ 5827299 w 6088698"/>
              <a:gd name="connsiteY10" fmla="*/ 470463 h 6858002"/>
              <a:gd name="connsiteX11" fmla="*/ 5849526 w 6088698"/>
              <a:gd name="connsiteY11" fmla="*/ 605566 h 6858002"/>
              <a:gd name="connsiteX12" fmla="*/ 5872911 w 6088698"/>
              <a:gd name="connsiteY12" fmla="*/ 757813 h 6858002"/>
              <a:gd name="connsiteX13" fmla="*/ 5897684 w 6088698"/>
              <a:gd name="connsiteY13" fmla="*/ 923777 h 6858002"/>
              <a:gd name="connsiteX14" fmla="*/ 5922459 w 6088698"/>
              <a:gd name="connsiteY14" fmla="*/ 1104142 h 6858002"/>
              <a:gd name="connsiteX15" fmla="*/ 5947695 w 6088698"/>
              <a:gd name="connsiteY15" fmla="*/ 1296166 h 6858002"/>
              <a:gd name="connsiteX16" fmla="*/ 5971079 w 6088698"/>
              <a:gd name="connsiteY16" fmla="*/ 1503278 h 6858002"/>
              <a:gd name="connsiteX17" fmla="*/ 5993538 w 6088698"/>
              <a:gd name="connsiteY17" fmla="*/ 1719991 h 6858002"/>
              <a:gd name="connsiteX18" fmla="*/ 6013913 w 6088698"/>
              <a:gd name="connsiteY18" fmla="*/ 1949048 h 6858002"/>
              <a:gd name="connsiteX19" fmla="*/ 6033361 w 6088698"/>
              <a:gd name="connsiteY19" fmla="*/ 2187706 h 6858002"/>
              <a:gd name="connsiteX20" fmla="*/ 6051654 w 6088698"/>
              <a:gd name="connsiteY20" fmla="*/ 2436652 h 6858002"/>
              <a:gd name="connsiteX21" fmla="*/ 6058136 w 6088698"/>
              <a:gd name="connsiteY21" fmla="*/ 2564211 h 6858002"/>
              <a:gd name="connsiteX22" fmla="*/ 6065314 w 6088698"/>
              <a:gd name="connsiteY22" fmla="*/ 2694512 h 6858002"/>
              <a:gd name="connsiteX23" fmla="*/ 6072027 w 6088698"/>
              <a:gd name="connsiteY23" fmla="*/ 2826871 h 6858002"/>
              <a:gd name="connsiteX24" fmla="*/ 6076427 w 6088698"/>
              <a:gd name="connsiteY24" fmla="*/ 2959917 h 6858002"/>
              <a:gd name="connsiteX25" fmla="*/ 6080363 w 6088698"/>
              <a:gd name="connsiteY25" fmla="*/ 3095705 h 6858002"/>
              <a:gd name="connsiteX26" fmla="*/ 6084530 w 6088698"/>
              <a:gd name="connsiteY26" fmla="*/ 3232865 h 6858002"/>
              <a:gd name="connsiteX27" fmla="*/ 6087308 w 6088698"/>
              <a:gd name="connsiteY27" fmla="*/ 3372768 h 6858002"/>
              <a:gd name="connsiteX28" fmla="*/ 6087308 w 6088698"/>
              <a:gd name="connsiteY28" fmla="*/ 3514043 h 6858002"/>
              <a:gd name="connsiteX29" fmla="*/ 6088698 w 6088698"/>
              <a:gd name="connsiteY29" fmla="*/ 3656689 h 6858002"/>
              <a:gd name="connsiteX30" fmla="*/ 6087308 w 6088698"/>
              <a:gd name="connsiteY30" fmla="*/ 3800707 h 6858002"/>
              <a:gd name="connsiteX31" fmla="*/ 6084530 w 6088698"/>
              <a:gd name="connsiteY31" fmla="*/ 3946783 h 6858002"/>
              <a:gd name="connsiteX32" fmla="*/ 6081983 w 6088698"/>
              <a:gd name="connsiteY32" fmla="*/ 4092858 h 6858002"/>
              <a:gd name="connsiteX33" fmla="*/ 6076427 w 6088698"/>
              <a:gd name="connsiteY33" fmla="*/ 4240991 h 6858002"/>
              <a:gd name="connsiteX34" fmla="*/ 6070639 w 6088698"/>
              <a:gd name="connsiteY34" fmla="*/ 4390495 h 6858002"/>
              <a:gd name="connsiteX35" fmla="*/ 6063924 w 6088698"/>
              <a:gd name="connsiteY35" fmla="*/ 4540000 h 6858002"/>
              <a:gd name="connsiteX36" fmla="*/ 6054432 w 6088698"/>
              <a:gd name="connsiteY36" fmla="*/ 4690876 h 6858002"/>
              <a:gd name="connsiteX37" fmla="*/ 6043086 w 6088698"/>
              <a:gd name="connsiteY37" fmla="*/ 4843123 h 6858002"/>
              <a:gd name="connsiteX38" fmla="*/ 6032204 w 6088698"/>
              <a:gd name="connsiteY38" fmla="*/ 4996057 h 6858002"/>
              <a:gd name="connsiteX39" fmla="*/ 6018313 w 6088698"/>
              <a:gd name="connsiteY39" fmla="*/ 5148990 h 6858002"/>
              <a:gd name="connsiteX40" fmla="*/ 6001642 w 6088698"/>
              <a:gd name="connsiteY40" fmla="*/ 5303981 h 6858002"/>
              <a:gd name="connsiteX41" fmla="*/ 5984972 w 6088698"/>
              <a:gd name="connsiteY41" fmla="*/ 5456914 h 6858002"/>
              <a:gd name="connsiteX42" fmla="*/ 5965754 w 6088698"/>
              <a:gd name="connsiteY42" fmla="*/ 5612591 h 6858002"/>
              <a:gd name="connsiteX43" fmla="*/ 5944685 w 6088698"/>
              <a:gd name="connsiteY43" fmla="*/ 5768953 h 6858002"/>
              <a:gd name="connsiteX44" fmla="*/ 5922459 w 6088698"/>
              <a:gd name="connsiteY44" fmla="*/ 5923258 h 6858002"/>
              <a:gd name="connsiteX45" fmla="*/ 5896527 w 6088698"/>
              <a:gd name="connsiteY45" fmla="*/ 6079621 h 6858002"/>
              <a:gd name="connsiteX46" fmla="*/ 5868743 w 6088698"/>
              <a:gd name="connsiteY46" fmla="*/ 6235297 h 6858002"/>
              <a:gd name="connsiteX47" fmla="*/ 5841190 w 6088698"/>
              <a:gd name="connsiteY47" fmla="*/ 6391660 h 6858002"/>
              <a:gd name="connsiteX48" fmla="*/ 5809008 w 6088698"/>
              <a:gd name="connsiteY48" fmla="*/ 6547336 h 6858002"/>
              <a:gd name="connsiteX49" fmla="*/ 5776130 w 6088698"/>
              <a:gd name="connsiteY49" fmla="*/ 6702327 h 6858002"/>
              <a:gd name="connsiteX50" fmla="*/ 5741633 w 6088698"/>
              <a:gd name="connsiteY50" fmla="*/ 6858002 h 6858002"/>
              <a:gd name="connsiteX51" fmla="*/ 2610464 w 6088698"/>
              <a:gd name="connsiteY51" fmla="*/ 6858002 h 6858002"/>
              <a:gd name="connsiteX52" fmla="*/ 0 w 6088698"/>
              <a:gd name="connsiteY5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8698" h="6858002">
                <a:moveTo>
                  <a:pt x="0" y="0"/>
                </a:moveTo>
                <a:lnTo>
                  <a:pt x="2610464" y="0"/>
                </a:lnTo>
                <a:lnTo>
                  <a:pt x="2610464" y="3"/>
                </a:lnTo>
                <a:lnTo>
                  <a:pt x="5749313" y="3"/>
                </a:lnTo>
                <a:lnTo>
                  <a:pt x="5749313" y="4"/>
                </a:lnTo>
                <a:lnTo>
                  <a:pt x="5740011" y="4"/>
                </a:lnTo>
                <a:lnTo>
                  <a:pt x="5748114" y="40466"/>
                </a:lnTo>
                <a:lnTo>
                  <a:pt x="5771963" y="159110"/>
                </a:lnTo>
                <a:lnTo>
                  <a:pt x="5788633" y="245521"/>
                </a:lnTo>
                <a:lnTo>
                  <a:pt x="5806229" y="348391"/>
                </a:lnTo>
                <a:lnTo>
                  <a:pt x="5827299" y="470463"/>
                </a:lnTo>
                <a:lnTo>
                  <a:pt x="5849526" y="605566"/>
                </a:lnTo>
                <a:lnTo>
                  <a:pt x="5872911" y="757813"/>
                </a:lnTo>
                <a:lnTo>
                  <a:pt x="5897684" y="923777"/>
                </a:lnTo>
                <a:lnTo>
                  <a:pt x="5922459" y="1104142"/>
                </a:lnTo>
                <a:lnTo>
                  <a:pt x="5947695" y="1296166"/>
                </a:lnTo>
                <a:lnTo>
                  <a:pt x="5971079" y="1503278"/>
                </a:lnTo>
                <a:lnTo>
                  <a:pt x="5993538" y="1719991"/>
                </a:lnTo>
                <a:lnTo>
                  <a:pt x="6013913" y="1949048"/>
                </a:lnTo>
                <a:lnTo>
                  <a:pt x="6033361" y="2187706"/>
                </a:lnTo>
                <a:lnTo>
                  <a:pt x="6051654" y="2436652"/>
                </a:lnTo>
                <a:lnTo>
                  <a:pt x="6058136" y="2564211"/>
                </a:lnTo>
                <a:lnTo>
                  <a:pt x="6065314" y="2694512"/>
                </a:lnTo>
                <a:lnTo>
                  <a:pt x="6072027" y="2826871"/>
                </a:lnTo>
                <a:lnTo>
                  <a:pt x="6076427" y="2959917"/>
                </a:lnTo>
                <a:lnTo>
                  <a:pt x="6080363" y="3095705"/>
                </a:lnTo>
                <a:lnTo>
                  <a:pt x="6084530" y="3232865"/>
                </a:lnTo>
                <a:lnTo>
                  <a:pt x="6087308" y="3372768"/>
                </a:lnTo>
                <a:lnTo>
                  <a:pt x="6087308" y="3514043"/>
                </a:lnTo>
                <a:lnTo>
                  <a:pt x="6088698" y="3656689"/>
                </a:lnTo>
                <a:lnTo>
                  <a:pt x="6087308" y="3800707"/>
                </a:lnTo>
                <a:lnTo>
                  <a:pt x="6084530" y="3946783"/>
                </a:lnTo>
                <a:lnTo>
                  <a:pt x="6081983" y="4092858"/>
                </a:lnTo>
                <a:lnTo>
                  <a:pt x="6076427" y="4240991"/>
                </a:lnTo>
                <a:lnTo>
                  <a:pt x="6070639" y="4390495"/>
                </a:lnTo>
                <a:lnTo>
                  <a:pt x="6063924" y="4540000"/>
                </a:lnTo>
                <a:lnTo>
                  <a:pt x="6054432" y="4690876"/>
                </a:lnTo>
                <a:lnTo>
                  <a:pt x="6043086" y="4843123"/>
                </a:lnTo>
                <a:lnTo>
                  <a:pt x="6032204" y="4996057"/>
                </a:lnTo>
                <a:lnTo>
                  <a:pt x="6018313" y="5148990"/>
                </a:lnTo>
                <a:lnTo>
                  <a:pt x="6001642" y="5303981"/>
                </a:lnTo>
                <a:lnTo>
                  <a:pt x="5984972" y="5456914"/>
                </a:lnTo>
                <a:lnTo>
                  <a:pt x="5965754" y="5612591"/>
                </a:lnTo>
                <a:lnTo>
                  <a:pt x="5944685" y="5768953"/>
                </a:lnTo>
                <a:lnTo>
                  <a:pt x="5922459" y="5923258"/>
                </a:lnTo>
                <a:lnTo>
                  <a:pt x="5896527" y="6079621"/>
                </a:lnTo>
                <a:lnTo>
                  <a:pt x="5868743" y="6235297"/>
                </a:lnTo>
                <a:lnTo>
                  <a:pt x="5841190" y="6391660"/>
                </a:lnTo>
                <a:lnTo>
                  <a:pt x="5809008" y="6547336"/>
                </a:lnTo>
                <a:lnTo>
                  <a:pt x="5776130" y="6702327"/>
                </a:lnTo>
                <a:lnTo>
                  <a:pt x="5741633" y="6858002"/>
                </a:lnTo>
                <a:lnTo>
                  <a:pt x="2610464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032D6-52DA-F54A-8EEB-F122FDE4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anchor="ctr">
            <a:normAutofit/>
          </a:bodyPr>
          <a:lstStyle/>
          <a:p>
            <a:pPr algn="l"/>
            <a:r>
              <a:rPr lang="en-US" sz="5000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34BFD-7553-004F-BB1A-86F71231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769" y="1118809"/>
            <a:ext cx="5049763" cy="4747681"/>
          </a:xfrm>
          <a:effectLst/>
        </p:spPr>
        <p:txBody>
          <a:bodyPr anchor="ctr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ACDA-D35D-894C-AF5E-A49740CF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sz="10700" dirty="0"/>
              <a:t>Q&amp;A</a:t>
            </a:r>
            <a:br>
              <a:rPr lang="en-US" sz="48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7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959C-287C-9544-98E6-C7F607E3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86268"/>
            <a:ext cx="10353762" cy="1253066"/>
          </a:xfrm>
        </p:spPr>
        <p:txBody>
          <a:bodyPr/>
          <a:lstStyle/>
          <a:p>
            <a:r>
              <a:rPr lang="en-US" dirty="0"/>
              <a:t>Data 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501669-3B26-FA4E-A48B-ED6A197A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733" y="1718585"/>
            <a:ext cx="6858000" cy="49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30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D4A4-D1B2-6C47-9099-097283055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A2640-C877-0242-9914-1BE5B7C60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Terrorism can be defined as an attack on the rights of human’s life, property, and freedom </a:t>
            </a:r>
          </a:p>
          <a:p>
            <a:r>
              <a:rPr lang="en-US" dirty="0">
                <a:effectLst/>
              </a:rPr>
              <a:t>The problem of terrorism goes back hundreds of years. The goal of terrorist is usually to kill, strike fear and control citizens of the world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DDD7-4906-2A45-834D-8C72B44D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05A37-7007-9B48-84D2-69453DA91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" pitchFamily="2" charset="0"/>
              </a:rPr>
              <a:t>What terrorist behaviors are common when hostages are taken</a:t>
            </a:r>
          </a:p>
          <a:p>
            <a:r>
              <a:rPr lang="en-US" sz="4000" dirty="0">
                <a:latin typeface="Times" pitchFamily="2" charset="0"/>
              </a:rPr>
              <a:t>After completing Literature  review the analysis gap found was of hostages taken </a:t>
            </a:r>
          </a:p>
          <a:p>
            <a:pPr marL="36900" indent="0">
              <a:buNone/>
            </a:pPr>
            <a:endParaRPr lang="en-US" sz="4000" kern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0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AFB64-15DE-9F4F-B25D-AB7697A9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7771" cy="1850651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7D982-05E7-8649-A737-4C1E4F71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848942"/>
            <a:ext cx="4010822" cy="26270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BDF5F1-11B9-42EB-800A-B3D749BB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147668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C3F2A-71CF-C34A-807A-DBB95F5BD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325" y="643467"/>
            <a:ext cx="5084584" cy="303803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72B966-2C45-411B-AD19-16D99FA12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324" y="4208220"/>
            <a:ext cx="6319003" cy="1850651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4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DB887-70E1-8149-BC4E-94126131E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7771" cy="185065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Time Series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A044D-09FE-E944-881B-E4B9ECBA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29" y="643467"/>
            <a:ext cx="4919900" cy="303803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BDF5F1-11B9-42EB-800A-B3D749BB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147668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2AD892C-F280-2247-AD3A-2E7F202EB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325" y="643467"/>
            <a:ext cx="4919901" cy="30380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30962-C194-9B48-927A-F8B07282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324" y="4208220"/>
            <a:ext cx="6319003" cy="1850651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42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B420D-A8D4-6D48-8F28-2096549A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6393" cy="185065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R PART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5539A-52D3-EE46-B9A7-3EF07640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92" y="267907"/>
            <a:ext cx="5947216" cy="36724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77AA-AEC3-184E-A4A4-BDDE61470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4208220"/>
            <a:ext cx="6430560" cy="1850651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0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8F9B0-121E-B048-9C4C-C3A48DCF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K MEANS CLUSTER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FFCCE4-6037-4493-9140-C9FC4D3D2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34B309-7AFA-8F43-9B09-40A14B7A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169337"/>
            <a:ext cx="6633184" cy="40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0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07B8C-986E-1F46-9C4E-ABA93B6C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Naïve Bayes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65EB1C-D336-6C4B-B050-A6BD52923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1551" y="609600"/>
            <a:ext cx="424319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24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52441"/>
      </a:dk2>
      <a:lt2>
        <a:srgbClr val="E2E8E7"/>
      </a:lt2>
      <a:accent1>
        <a:srgbClr val="C34D61"/>
      </a:accent1>
      <a:accent2>
        <a:srgbClr val="B13B81"/>
      </a:accent2>
      <a:accent3>
        <a:srgbClr val="C34DC3"/>
      </a:accent3>
      <a:accent4>
        <a:srgbClr val="7F3BB1"/>
      </a:accent4>
      <a:accent5>
        <a:srgbClr val="604DC3"/>
      </a:accent5>
      <a:accent6>
        <a:srgbClr val="3B59B1"/>
      </a:accent6>
      <a:hlink>
        <a:srgbClr val="8361C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102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Bodoni MT</vt:lpstr>
      <vt:lpstr>Goudy Old Style</vt:lpstr>
      <vt:lpstr>Times</vt:lpstr>
      <vt:lpstr>Times New Roman</vt:lpstr>
      <vt:lpstr>Wingdings 2</vt:lpstr>
      <vt:lpstr>SlateVTI</vt:lpstr>
      <vt:lpstr>Predicting Terrorist Behavior</vt:lpstr>
      <vt:lpstr>Data Cycle</vt:lpstr>
      <vt:lpstr>Introduction</vt:lpstr>
      <vt:lpstr>Problem Statement</vt:lpstr>
      <vt:lpstr>Analysis</vt:lpstr>
      <vt:lpstr>Time Series Analysis</vt:lpstr>
      <vt:lpstr>R PART</vt:lpstr>
      <vt:lpstr>K MEANS CLUSTER</vt:lpstr>
      <vt:lpstr>Naïve Bayes</vt:lpstr>
      <vt:lpstr>Discussion</vt:lpstr>
      <vt:lpstr>Q&amp;A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Terrorist Behavior</dc:title>
  <dc:creator>Jayden Carr</dc:creator>
  <cp:lastModifiedBy>Jayden Carr</cp:lastModifiedBy>
  <cp:revision>1</cp:revision>
  <dcterms:created xsi:type="dcterms:W3CDTF">2019-12-09T04:57:29Z</dcterms:created>
  <dcterms:modified xsi:type="dcterms:W3CDTF">2019-12-09T04:59:01Z</dcterms:modified>
</cp:coreProperties>
</file>